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8"/>
  </p:notesMasterIdLst>
  <p:sldIdLst>
    <p:sldId id="256" r:id="rId2"/>
    <p:sldId id="262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C96"/>
    <a:srgbClr val="92C250"/>
    <a:srgbClr val="E7F4F9"/>
    <a:srgbClr val="A87D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17"/>
    <p:restoredTop sz="94733"/>
  </p:normalViewPr>
  <p:slideViewPr>
    <p:cSldViewPr snapToGrid="0">
      <p:cViewPr varScale="1">
        <p:scale>
          <a:sx n="65" d="100"/>
          <a:sy n="65" d="100"/>
        </p:scale>
        <p:origin x="556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49" d="100"/>
          <a:sy n="149" d="100"/>
        </p:scale>
        <p:origin x="1912" y="-3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B9A029-F702-6B4A-9E32-B7DC6CDAFC02}" type="datetimeFigureOut">
              <a:rPr lang="ca-ES" smtClean="0"/>
              <a:t>8/2/2026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2625E-FE2E-D643-9925-1EAA41415084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96588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482DAD-11FE-F5D9-4A70-1898A1EA1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8BAEE8F-9967-D0BB-4981-EFE2A55F36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E92C9B-472D-6F48-5997-AB0C2DCED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856978-5FD4-E717-1914-EB7E0E27C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592F34-4EED-F5F0-0CA1-12A551AA7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81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C5A80C-792A-37C7-CF94-1FAA81A40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4C32A29-FEDE-A298-137A-0E2091889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E9297D9-814C-5001-F564-1CD814398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D2F53B-0DD5-1B4D-1F78-CC609FF7E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6888B1-4775-2387-75E0-8FE4E0C85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051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37032A0-E703-0C3C-41DD-DBBC336DE1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005687C-C7D6-2DE6-EDF7-1C9A1A6B1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490021-2D32-D7A7-E0C2-ED95AC6C3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653E09-9C3C-C617-58CF-8AE0D7BB6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235720-2636-88CF-522E-16CB70C7E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24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793BD3-88E4-8638-9682-84C36EC80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3CB282-51DA-550B-A441-FD2317128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B79E9F-3468-B322-7CA5-938556D35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E2ED49-F880-76EC-BFF7-96F7E1000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BA1A39-6827-F64B-9D81-7C8D2F483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74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BF8A97-CD8F-339F-58CB-F63EA210B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93F026-D3F5-2C74-94AC-10D5E7A37E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F6BE40F-9B79-1C2C-B235-E196D35EA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707728-9EBD-43F0-7C71-69144AC15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211F0E-8E1F-813C-E18B-A5B038B3E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E8749E-A6BC-1D3C-2825-1D3566DA2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84EB1E-824A-F617-59D6-0263A4A6D3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D8B6030-A88E-BB3E-2296-388DBB02D7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2822342-292D-2D78-CDCC-4F2F52DE2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5ECB7E-03EC-19AC-8531-47ADD0D90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07A59B8-6A1A-0D2A-A65B-C231172EE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541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C7D234-A1BA-56F4-4356-407BDC32E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A481EB-ADDA-162F-E270-0046A3380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526CB4D-863D-7ECC-284E-83C226C1C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8C46D10-7922-F7E7-2862-CB250A58B0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1FC55CB-8E08-C0BA-8D0A-31CE5C7DB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A53183E-0FBE-F094-52B0-17EFA54E5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FF10170-A94D-9BE0-0BBB-1CE6E9EDC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763A2E8-8196-4D7D-128D-766EB42F5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26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177F51-7074-3F26-9D25-97A054A3D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171DCE5-4163-7B8A-9221-E7A1642E2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3CC77C3-E943-E6F7-9BE1-8732BAD1F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188C12F-73BF-1EAC-BEF6-1917E78AB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456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4697E24-CA93-8709-3A33-945383EC4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A2B1CFE-615E-586A-D97E-E3F3BA59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C522859-A18A-20B6-65CA-58D22241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32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A7EDEC-5B9C-9379-AC12-485E3BCC1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34715E-88A6-854B-66ED-DB9A3FCD7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3F7A9D2-4550-8E46-561B-60F4846BD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EA0786-FF35-0441-968B-610C86D0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F3B294-FFCB-9830-53F1-DF8055F8C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3425B45-4F48-869E-0F2D-EBEBD4FB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0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45EC48-D15F-4726-2C39-98A5A8B6A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75F8E5-4D33-0EFA-71E2-DCFA81347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D2B994A-729D-4E4E-E972-6F59DBADF8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449C28-0B83-BACD-9E3B-5C011A2D9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445DF8D-D7BC-1E8C-D2C4-86EF96BEF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012DB1-F21F-0D04-2D11-BBA0DDEC0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76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C7108E5-B106-BD54-4A50-0A4856ECB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C2BF680-90F7-E96A-D5A9-FE889CAAA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68DA5C-9EF6-67CF-0A7D-36D3FB8F0E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8322F6-1C60-46CF-968C-BC20E470F443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30AEC-A4A3-B391-58DA-969D344CF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AED06D-23FF-C672-A8B5-0878ECACCA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66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Diagrama&#10;&#10;El contenido generado por IA puede ser incorrecto.">
            <a:extLst>
              <a:ext uri="{FF2B5EF4-FFF2-40B4-BE49-F238E27FC236}">
                <a16:creationId xmlns:a16="http://schemas.microsoft.com/office/drawing/2014/main" id="{D2B8F10F-FEED-253B-2327-4186DEA8D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68"/>
            <a:ext cx="12198351" cy="685443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7509663-4BEF-DF43-79A3-12ABEABE46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676" y="5018153"/>
            <a:ext cx="6914252" cy="1215547"/>
          </a:xfrm>
        </p:spPr>
        <p:txBody>
          <a:bodyPr anchor="ctr">
            <a:normAutofit fontScale="90000"/>
          </a:bodyPr>
          <a:lstStyle/>
          <a:p>
            <a:pPr algn="l"/>
            <a:r>
              <a:rPr lang="ca-ES" b="1" dirty="0" err="1">
                <a:solidFill>
                  <a:srgbClr val="92C250"/>
                </a:solidFill>
                <a:latin typeface="Montserrat" pitchFamily="2" charset="77"/>
                <a:ea typeface="Verdana" panose="020B0604030504040204" pitchFamily="34" charset="0"/>
                <a:cs typeface="Verdana" panose="020B0604030504040204" pitchFamily="34" charset="0"/>
              </a:rPr>
              <a:t>Título</a:t>
            </a:r>
            <a:r>
              <a:rPr lang="ca-ES" b="1" dirty="0">
                <a:solidFill>
                  <a:srgbClr val="92C250"/>
                </a:solidFill>
                <a:latin typeface="Montserrat" pitchFamily="2" charset="77"/>
                <a:ea typeface="Verdana" panose="020B0604030504040204" pitchFamily="34" charset="0"/>
                <a:cs typeface="Verdana" panose="020B0604030504040204" pitchFamily="34" charset="0"/>
              </a:rPr>
              <a:t> de la </a:t>
            </a:r>
            <a:br>
              <a:rPr lang="ca-ES" b="1" dirty="0">
                <a:solidFill>
                  <a:srgbClr val="92C250"/>
                </a:solidFill>
                <a:latin typeface="Montserrat" pitchFamily="2" charset="77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a-ES" b="1" dirty="0" err="1">
                <a:solidFill>
                  <a:srgbClr val="92C250"/>
                </a:solidFill>
                <a:latin typeface="Montserrat" pitchFamily="2" charset="77"/>
                <a:ea typeface="Verdana" panose="020B0604030504040204" pitchFamily="34" charset="0"/>
                <a:cs typeface="Verdana" panose="020B0604030504040204" pitchFamily="34" charset="0"/>
              </a:rPr>
              <a:t>presentación</a:t>
            </a:r>
            <a:endParaRPr lang="ca-ES" b="1" dirty="0">
              <a:solidFill>
                <a:srgbClr val="92C250"/>
              </a:solidFill>
              <a:latin typeface="Montserrat" pitchFamily="2" charset="77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3A433A-4C4B-6A62-5064-ECF9F6146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32197" y="5468610"/>
            <a:ext cx="3609028" cy="1389390"/>
          </a:xfrm>
        </p:spPr>
        <p:txBody>
          <a:bodyPr anchor="ctr"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ca-ES" sz="1400" dirty="0">
                <a:solidFill>
                  <a:srgbClr val="006C96"/>
                </a:solidFill>
                <a:latin typeface="Montserrat Medium" pitchFamily="2" charset="77"/>
                <a:ea typeface="Verdana" panose="020B0604030504040204" pitchFamily="34" charset="0"/>
                <a:cs typeface="Verdana" panose="020B0604030504040204" pitchFamily="34" charset="0"/>
              </a:rPr>
              <a:t>Nombre del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ca-ES" sz="1400" dirty="0">
                <a:solidFill>
                  <a:srgbClr val="006C96"/>
                </a:solidFill>
                <a:latin typeface="Montserrat Medium" pitchFamily="2" charset="77"/>
                <a:ea typeface="Verdana" panose="020B0604030504040204" pitchFamily="34" charset="0"/>
                <a:cs typeface="Verdana" panose="020B0604030504040204" pitchFamily="34" charset="0"/>
              </a:rPr>
              <a:t>autor/AUTORES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602D018-A237-A489-C88D-0B834CDC3240}"/>
              </a:ext>
            </a:extLst>
          </p:cNvPr>
          <p:cNvSpPr txBox="1"/>
          <p:nvPr/>
        </p:nvSpPr>
        <p:spPr>
          <a:xfrm>
            <a:off x="810883" y="15872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a-ES" dirty="0"/>
          </a:p>
        </p:txBody>
      </p:sp>
      <p:pic>
        <p:nvPicPr>
          <p:cNvPr id="15" name="Imagen 14" descr="Diagrama&#10;&#10;El contenido generado por IA puede ser incorrecto.">
            <a:extLst>
              <a:ext uri="{FF2B5EF4-FFF2-40B4-BE49-F238E27FC236}">
                <a16:creationId xmlns:a16="http://schemas.microsoft.com/office/drawing/2014/main" id="{E6F833F2-1621-A4FC-3059-2660F88F4FE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8351" cy="6854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835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416F4AA4-E4D8-7468-9664-7BBD1D36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4" name="Imagen 3" descr="Imagen que contiene dibujo&#10;&#10;El contenido generado por IA puede ser incorrecto.">
            <a:extLst>
              <a:ext uri="{FF2B5EF4-FFF2-40B4-BE49-F238E27FC236}">
                <a16:creationId xmlns:a16="http://schemas.microsoft.com/office/drawing/2014/main" id="{A75D1C4B-D648-76A5-7AB1-041E0D59B2A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2134" y="88279"/>
            <a:ext cx="1099866" cy="945885"/>
          </a:xfrm>
          <a:prstGeom prst="rect">
            <a:avLst/>
          </a:prstGeom>
        </p:spPr>
      </p:pic>
      <p:pic>
        <p:nvPicPr>
          <p:cNvPr id="7" name="Gráfico 6">
            <a:extLst>
              <a:ext uri="{FF2B5EF4-FFF2-40B4-BE49-F238E27FC236}">
                <a16:creationId xmlns:a16="http://schemas.microsoft.com/office/drawing/2014/main" id="{BC877327-649C-95B5-1494-D63D50E4625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14514" y="6296777"/>
            <a:ext cx="12221028" cy="637420"/>
          </a:xfrm>
          <a:prstGeom prst="rect">
            <a:avLst/>
          </a:prstGeom>
        </p:spPr>
      </p:pic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BF570C5F-CC45-3993-BA49-5ED4489A278A}"/>
              </a:ext>
            </a:extLst>
          </p:cNvPr>
          <p:cNvCxnSpPr>
            <a:cxnSpLocks/>
          </p:cNvCxnSpPr>
          <p:nvPr/>
        </p:nvCxnSpPr>
        <p:spPr>
          <a:xfrm>
            <a:off x="0" y="6296777"/>
            <a:ext cx="12221028" cy="0"/>
          </a:xfrm>
          <a:prstGeom prst="line">
            <a:avLst/>
          </a:prstGeom>
          <a:ln w="12700">
            <a:solidFill>
              <a:srgbClr val="006C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1173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F7F8A0-5CE8-9FD2-0B08-78C8B36E0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D082CE-CD06-3D3B-AF0E-6353111B33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373FA3B4-A405-387F-36E6-DED467D1C8A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296777"/>
            <a:ext cx="12221028" cy="637420"/>
          </a:xfrm>
          <a:prstGeom prst="rect">
            <a:avLst/>
          </a:prstGeom>
        </p:spPr>
      </p:pic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68EF65E2-0BAF-A80A-0EF8-A91FCCD6A2AD}"/>
              </a:ext>
            </a:extLst>
          </p:cNvPr>
          <p:cNvCxnSpPr>
            <a:cxnSpLocks/>
          </p:cNvCxnSpPr>
          <p:nvPr/>
        </p:nvCxnSpPr>
        <p:spPr>
          <a:xfrm>
            <a:off x="0" y="6296777"/>
            <a:ext cx="12221028" cy="0"/>
          </a:xfrm>
          <a:prstGeom prst="line">
            <a:avLst/>
          </a:prstGeom>
          <a:ln w="12700">
            <a:solidFill>
              <a:srgbClr val="006C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Imagen 10" descr="Imagen que contiene dibujo&#10;&#10;El contenido generado por IA puede ser incorrecto.">
            <a:extLst>
              <a:ext uri="{FF2B5EF4-FFF2-40B4-BE49-F238E27FC236}">
                <a16:creationId xmlns:a16="http://schemas.microsoft.com/office/drawing/2014/main" id="{4BA84580-D626-DCD1-8494-35EF9E2B52B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92134" y="88279"/>
            <a:ext cx="1099866" cy="945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627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C7530B-6A84-3CA7-31AF-7220AB396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4226DF-7E98-585E-7496-A6E422B14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63E04AD1-A4E8-E35F-122C-4ED10CF762E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296777"/>
            <a:ext cx="12221028" cy="637420"/>
          </a:xfrm>
          <a:prstGeom prst="rect">
            <a:avLst/>
          </a:prstGeom>
        </p:spPr>
      </p:pic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77A69F38-4DE9-C5F5-075F-6B25F741CDCA}"/>
              </a:ext>
            </a:extLst>
          </p:cNvPr>
          <p:cNvCxnSpPr>
            <a:cxnSpLocks/>
          </p:cNvCxnSpPr>
          <p:nvPr/>
        </p:nvCxnSpPr>
        <p:spPr>
          <a:xfrm>
            <a:off x="0" y="6296777"/>
            <a:ext cx="12221028" cy="0"/>
          </a:xfrm>
          <a:prstGeom prst="line">
            <a:avLst/>
          </a:prstGeom>
          <a:ln w="12700">
            <a:solidFill>
              <a:srgbClr val="006C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Imagen 10" descr="Imagen que contiene dibujo&#10;&#10;El contenido generado por IA puede ser incorrecto.">
            <a:extLst>
              <a:ext uri="{FF2B5EF4-FFF2-40B4-BE49-F238E27FC236}">
                <a16:creationId xmlns:a16="http://schemas.microsoft.com/office/drawing/2014/main" id="{71835B50-57E4-3880-5853-8B6FA751C02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92134" y="88279"/>
            <a:ext cx="1099866" cy="945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476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F461E9-9BEB-40AC-5D3F-A9A344726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E3B4C0-D3BA-08B6-D3BA-746DAD063D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06E1054-492D-919E-E920-CCBD9DA82CA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11" name="Gráfico 10">
            <a:extLst>
              <a:ext uri="{FF2B5EF4-FFF2-40B4-BE49-F238E27FC236}">
                <a16:creationId xmlns:a16="http://schemas.microsoft.com/office/drawing/2014/main" id="{5A205EF3-EFE4-5093-3231-E78B8358B8C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296777"/>
            <a:ext cx="12221028" cy="637420"/>
          </a:xfrm>
          <a:prstGeom prst="rect">
            <a:avLst/>
          </a:prstGeom>
        </p:spPr>
      </p:pic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BEA025C6-1BB8-EBD5-CD4D-39E5FA2ACC51}"/>
              </a:ext>
            </a:extLst>
          </p:cNvPr>
          <p:cNvCxnSpPr>
            <a:cxnSpLocks/>
          </p:cNvCxnSpPr>
          <p:nvPr/>
        </p:nvCxnSpPr>
        <p:spPr>
          <a:xfrm>
            <a:off x="0" y="6296777"/>
            <a:ext cx="12221028" cy="0"/>
          </a:xfrm>
          <a:prstGeom prst="line">
            <a:avLst/>
          </a:prstGeom>
          <a:ln w="12700">
            <a:solidFill>
              <a:srgbClr val="006C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Imagen 11" descr="Imagen que contiene dibujo&#10;&#10;El contenido generado por IA puede ser incorrecto.">
            <a:extLst>
              <a:ext uri="{FF2B5EF4-FFF2-40B4-BE49-F238E27FC236}">
                <a16:creationId xmlns:a16="http://schemas.microsoft.com/office/drawing/2014/main" id="{BC41AEBB-C3E9-AA5A-475C-2B39C5837FE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92134" y="88279"/>
            <a:ext cx="1099866" cy="945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355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43BF32-E6B1-8E5D-C9CE-A3C76E231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0FF7EC5A-6F2B-60C8-2336-81DCF638362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296777"/>
            <a:ext cx="12221028" cy="637420"/>
          </a:xfrm>
          <a:prstGeom prst="rect">
            <a:avLst/>
          </a:prstGeom>
        </p:spPr>
      </p:pic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34E4D82D-2097-4793-F86F-99BE3C9B8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901B1EE-AAE5-98EC-EBB5-282F6785B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29F558E-2B7B-CCB7-EC05-CCC80E084800}"/>
              </a:ext>
            </a:extLst>
          </p:cNvPr>
          <p:cNvSpPr/>
          <p:nvPr/>
        </p:nvSpPr>
        <p:spPr>
          <a:xfrm>
            <a:off x="10946474" y="128172"/>
            <a:ext cx="1161142" cy="1032794"/>
          </a:xfrm>
          <a:prstGeom prst="rect">
            <a:avLst/>
          </a:prstGeom>
          <a:solidFill>
            <a:srgbClr val="E7F4F9"/>
          </a:solidFill>
          <a:ln>
            <a:solidFill>
              <a:srgbClr val="E7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242BA296-E08B-B72E-D614-8BCC9E844027}"/>
              </a:ext>
            </a:extLst>
          </p:cNvPr>
          <p:cNvCxnSpPr>
            <a:cxnSpLocks/>
          </p:cNvCxnSpPr>
          <p:nvPr/>
        </p:nvCxnSpPr>
        <p:spPr>
          <a:xfrm>
            <a:off x="0" y="6296777"/>
            <a:ext cx="12221028" cy="0"/>
          </a:xfrm>
          <a:prstGeom prst="line">
            <a:avLst/>
          </a:prstGeom>
          <a:ln w="12700">
            <a:solidFill>
              <a:srgbClr val="006C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Imagen 15" descr="Imagen que contiene dibujo&#10;&#10;El contenido generado por IA puede ser incorrecto.">
            <a:extLst>
              <a:ext uri="{FF2B5EF4-FFF2-40B4-BE49-F238E27FC236}">
                <a16:creationId xmlns:a16="http://schemas.microsoft.com/office/drawing/2014/main" id="{54AC3828-55B4-D125-FA6B-C30092B9D59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92134" y="88279"/>
            <a:ext cx="1099866" cy="945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8315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7392</TotalTime>
  <Words>10</Words>
  <Application>Microsoft Office PowerPoint</Application>
  <PresentationFormat>Panorámica</PresentationFormat>
  <Paragraphs>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Montserrat</vt:lpstr>
      <vt:lpstr>Montserrat Medium</vt:lpstr>
      <vt:lpstr>Tema de Office</vt:lpstr>
      <vt:lpstr>Título de la  presentación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presentación</dc:title>
  <dc:subject/>
  <dc:creator>FEDAEP</dc:creator>
  <cp:keywords/>
  <dc:description/>
  <cp:lastModifiedBy>Irene Martinez Muñoz</cp:lastModifiedBy>
  <cp:revision>6</cp:revision>
  <dcterms:created xsi:type="dcterms:W3CDTF">2024-07-08T04:40:21Z</dcterms:created>
  <dcterms:modified xsi:type="dcterms:W3CDTF">2026-02-08T20:33:45Z</dcterms:modified>
  <cp:category/>
</cp:coreProperties>
</file>