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"/>
  </p:notesMasterIdLst>
  <p:sldIdLst>
    <p:sldId id="262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96"/>
    <a:srgbClr val="92C250"/>
    <a:srgbClr val="E7F4F9"/>
    <a:srgbClr val="A87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8"/>
    <p:restoredTop sz="94789"/>
  </p:normalViewPr>
  <p:slideViewPr>
    <p:cSldViewPr snapToGrid="0">
      <p:cViewPr>
        <p:scale>
          <a:sx n="48" d="100"/>
          <a:sy n="48" d="100"/>
        </p:scale>
        <p:origin x="219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49" d="100"/>
          <a:sy n="149" d="100"/>
        </p:scale>
        <p:origin x="1912" y="-3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9A029-F702-6B4A-9E32-B7DC6CDAFC02}" type="datetimeFigureOut">
              <a:rPr lang="ca-ES" smtClean="0"/>
              <a:t>8/2/26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625E-FE2E-D643-9925-1EAA41415084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6588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7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3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5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5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7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1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0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7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0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54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6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2/8/26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B83C2-341F-4C28-A243-1C56DDDA54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2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BF570C5F-CC45-3993-BA49-5ED4489A278A}"/>
              </a:ext>
            </a:extLst>
          </p:cNvPr>
          <p:cNvCxnSpPr>
            <a:cxnSpLocks/>
          </p:cNvCxnSpPr>
          <p:nvPr/>
        </p:nvCxnSpPr>
        <p:spPr>
          <a:xfrm>
            <a:off x="-16329" y="11064239"/>
            <a:ext cx="68743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n 3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4F93ACF0-00C0-CFB7-40D9-B016C33CD3B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97" t="7938" r="4024" b="42912"/>
          <a:stretch>
            <a:fillRect/>
          </a:stretch>
        </p:blipFill>
        <p:spPr>
          <a:xfrm>
            <a:off x="-16329" y="1"/>
            <a:ext cx="6890657" cy="1950720"/>
          </a:xfrm>
          <a:prstGeom prst="rect">
            <a:avLst/>
          </a:prstGeom>
        </p:spPr>
      </p:pic>
      <p:pic>
        <p:nvPicPr>
          <p:cNvPr id="5" name="Imagen 4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9EA76843-B4E3-9F2E-12A0-C570BA2C72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97" t="64945" r="4024" b="6640"/>
          <a:stretch>
            <a:fillRect/>
          </a:stretch>
        </p:blipFill>
        <p:spPr>
          <a:xfrm>
            <a:off x="0" y="11072706"/>
            <a:ext cx="6890657" cy="1127759"/>
          </a:xfrm>
          <a:prstGeom prst="rect">
            <a:avLst/>
          </a:prstGeom>
        </p:spPr>
      </p:pic>
      <p:pic>
        <p:nvPicPr>
          <p:cNvPr id="13" name="Imagen 12" descr="Imagen que contiene dibujo&#10;&#10;El contenido generado por IA puede ser incorrecto.">
            <a:extLst>
              <a:ext uri="{FF2B5EF4-FFF2-40B4-BE49-F238E27FC236}">
                <a16:creationId xmlns:a16="http://schemas.microsoft.com/office/drawing/2014/main" id="{31E8DB08-9D4C-692F-3C07-429F2224B16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664653" y="850813"/>
            <a:ext cx="981809" cy="844355"/>
          </a:xfrm>
          <a:prstGeom prst="rect">
            <a:avLst/>
          </a:prstGeom>
        </p:spPr>
      </p:pic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A15F278-60FA-2E6B-56D8-52A8E5F5BFBF}"/>
              </a:ext>
            </a:extLst>
          </p:cNvPr>
          <p:cNvCxnSpPr>
            <a:cxnSpLocks/>
          </p:cNvCxnSpPr>
          <p:nvPr/>
        </p:nvCxnSpPr>
        <p:spPr>
          <a:xfrm>
            <a:off x="-7951" y="1949739"/>
            <a:ext cx="6874328" cy="0"/>
          </a:xfrm>
          <a:prstGeom prst="line">
            <a:avLst/>
          </a:prstGeom>
          <a:ln w="12700">
            <a:solidFill>
              <a:srgbClr val="006C9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173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7410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subject/>
  <dc:creator>FEDAEP</dc:creator>
  <cp:keywords/>
  <dc:description/>
  <cp:lastModifiedBy>Ángel Francisco Sánchez Granados</cp:lastModifiedBy>
  <cp:revision>8</cp:revision>
  <dcterms:created xsi:type="dcterms:W3CDTF">2024-07-08T04:40:21Z</dcterms:created>
  <dcterms:modified xsi:type="dcterms:W3CDTF">2026-02-08T21:18:19Z</dcterms:modified>
  <cp:category/>
</cp:coreProperties>
</file>